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9" r:id="rId2"/>
    <p:sldId id="271" r:id="rId3"/>
    <p:sldId id="267" r:id="rId4"/>
    <p:sldId id="270" r:id="rId5"/>
    <p:sldId id="268" r:id="rId6"/>
    <p:sldId id="274" r:id="rId7"/>
    <p:sldId id="276" r:id="rId8"/>
    <p:sldId id="277" r:id="rId9"/>
    <p:sldId id="261" r:id="rId10"/>
    <p:sldId id="279" r:id="rId11"/>
    <p:sldId id="256" r:id="rId12"/>
    <p:sldId id="259" r:id="rId13"/>
    <p:sldId id="262" r:id="rId14"/>
    <p:sldId id="265" r:id="rId15"/>
    <p:sldId id="285" r:id="rId16"/>
    <p:sldId id="28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69" t="59375"/>
          <a:stretch>
            <a:fillRect/>
          </a:stretch>
        </p:blipFill>
        <p:spPr bwMode="auto">
          <a:xfrm>
            <a:off x="395536" y="3860444"/>
            <a:ext cx="3165376" cy="29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975" y="1628801"/>
            <a:ext cx="88280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«Азбука финансов»</a:t>
            </a:r>
          </a:p>
          <a:p>
            <a:pPr algn="ctr"/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301208"/>
            <a:ext cx="45365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Заятникова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96785"/>
            <a:ext cx="8388424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Эти советы — результат осмысления зарубежного опыта, традиций народной педагогики, трудов отечественных педагогов и многолетней работы с дошкольниками.</a:t>
            </a:r>
            <a:endParaRPr lang="ru-RU" sz="700" dirty="0" smtClean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1.Рассказывайте детям о своей работе.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2.Нескрывайте от детей свое материальное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положение.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3.Не приучайте детей к излишествам.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4.Формируйте у детей разумные потребности.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5.Учите детей бережливости.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6.Помогите детям осознать стоимость вещей.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7.Привлекайте детей к работе по дому.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8.Дети должны знать цену деньгам.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Для того чтобы дети умели разумно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распоряжаться деньгами и понимали,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чего стоит их заработать, необходимо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дать им возможность приобрести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практический опыт. Хорошо, когда дети рано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узнают цену окружающих их вещей. Для этого чаще посылайте ребенка в магазин за покупками. Это поможет ему осознать, что за все — продукты, игрушки, книги необходимо расплачиваться деньгами, которые выдаются родителям за их труд.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Полезен игровой опыт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зарабатывания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денег: ярмарка-продажа детских поделок, вернисаж, спектакль, да мало ли еще что можно придумать, чтобы подарить малышам радость прикосновения к самостоятельно заработанным деньгам. Обсудите, как лучше их потратить. И никогда не используйте деньги для подкупа или наказания. В эту ловушку легко угодить! Найдите другие стимулы для ребенка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50096"/>
            <a:ext cx="8172400" cy="44396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Деловая игра для родителей «Азбука финансов»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финансовой грамотности у дошкольников через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семьей посредством игры.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 Игра «Кто больше знает финансовых терминов?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2. «Продолжите предложение»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3. «Кто последний?»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4. «У кого больше»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5. Игра «Верю - не верю»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6. «А у нас…»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интересную смешную, 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поучительную историю о финансовом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воспитании в семье.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4687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Буклет для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512" y="1136890"/>
            <a:ext cx="2736304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Важно с детства научить ребенка контролировать свои расходы. Каждый взрослый понимает, что чем меньше денег, тем бережнее к ним отношение – эта установка обязательно должна находиться в голове ребенка. С того момента, как дети получают в распоряжение карманные деньги, важно начать все показывать на своем примере, ведь, если ребенок неуправляемо и необдуманно тратит много денег – то это, в первую очередь, ошибка родителей.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8680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ea typeface="TimesNewRomanPSMT"/>
                <a:cs typeface="Times New Roman" pitchFamily="18" charset="0"/>
              </a:rPr>
              <a:t>Как научить детей контролировать      финансы</a:t>
            </a:r>
            <a:endParaRPr lang="ru-RU" sz="1400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848" y="620688"/>
            <a:ext cx="2952328" cy="33547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Правила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которых нужно придерживаться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чтобы ребенок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научился контролировать свои финансы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: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Детей необходимо брать с собой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в  магазины. Перед отправлением, важно рассказать ребенку о том,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какое количество денег берется с собой и о покупках, которые нужно совершить. В магазине, детей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важно ознакомить с ценами 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товары и показать сравнение со стоимостью в других аналогичных заведениях. Можно попросить дитя, чтобы он проанализировал и сам решил в каком магазине наиболее низкие цены на подобные товары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9512" y="5229200"/>
            <a:ext cx="2808312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Нужно рассказать ребенку о положительных аспектах накопления денежных средств. Важно объяснить ему о стабильности и регулярности вкладов.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7" descr="fin-big"/>
          <p:cNvPicPr>
            <a:picLocks noChangeAspect="1" noChangeArrowheads="1"/>
          </p:cNvPicPr>
          <p:nvPr/>
        </p:nvPicPr>
        <p:blipFill>
          <a:blip r:embed="rId2" cstate="print"/>
          <a:srcRect l="21864" r="23473"/>
          <a:stretch>
            <a:fillRect/>
          </a:stretch>
        </p:blipFill>
        <p:spPr bwMode="auto">
          <a:xfrm>
            <a:off x="179512" y="3356992"/>
            <a:ext cx="2736304" cy="1838325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372200" y="705326"/>
            <a:ext cx="2592288" cy="4070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Лучше всего составлять   планирование бюджета вместе со своим ребенком. Всё необходимо</a:t>
            </a:r>
            <a:r>
              <a:rPr lang="ru-RU" sz="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показывать на примере.   Допустим,     продемонстрировать, что простое </a:t>
            </a:r>
            <a:r>
              <a:rPr lang="ru-RU" sz="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выключение за собой света ведет к некоторой экономии бюджета.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Деньгами, которые он сэкономит, можно наградить ребенка  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03848" y="4005064"/>
            <a:ext cx="2952328" cy="2354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Для того чтобы дети более     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качественно и  правильно контролировали свои расходы можно предложить вести им собственный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журнал расходов, в котором они будут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отмечать все покупки. Ребенка        можно мотивировать тем, чтобы    предложить ему вести такой журнал вместе.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Важно сообщить детям о том, что информация о личных расходах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это вещь строго конфиденциальная, поэтому её не стоит сообщать своим друзьям, знакомым и одноклассникам.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576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2" descr="ми-ый-бизнесмен-ма-ьчика-работая-на-его-компьтер-книжке-и-зарабатывая-96454891"/>
          <p:cNvPicPr>
            <a:picLocks noChangeAspect="1" noChangeArrowheads="1"/>
          </p:cNvPicPr>
          <p:nvPr/>
        </p:nvPicPr>
        <p:blipFill>
          <a:blip r:embed="rId3" cstate="print"/>
          <a:srcRect l="16406" t="14844" r="14453" b="14844"/>
          <a:stretch>
            <a:fillRect/>
          </a:stretch>
        </p:blipFill>
        <p:spPr bwMode="auto">
          <a:xfrm>
            <a:off x="6372200" y="4221088"/>
            <a:ext cx="2592288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и-в-финансовом-собрании-е-а-ми-ых-ма-ьчиков-и-евушек-работая-как-87397369"/>
          <p:cNvPicPr>
            <a:picLocks noChangeAspect="1" noChangeArrowheads="1"/>
          </p:cNvPicPr>
          <p:nvPr/>
        </p:nvPicPr>
        <p:blipFill>
          <a:blip r:embed="rId2" cstate="print"/>
          <a:srcRect l="36156" t="41797" r="33397" b="33931"/>
          <a:stretch>
            <a:fillRect/>
          </a:stretch>
        </p:blipFill>
        <p:spPr bwMode="auto">
          <a:xfrm>
            <a:off x="2987824" y="548680"/>
            <a:ext cx="1647825" cy="1314450"/>
          </a:xfrm>
          <a:prstGeom prst="rect">
            <a:avLst/>
          </a:prstGeom>
          <a:noFill/>
        </p:spPr>
      </p:pic>
      <p:pic>
        <p:nvPicPr>
          <p:cNvPr id="1025" name="Рисунок 3" descr="дети-в-финансовом-собрании-е-а-ми-ых-ма-ьчиков-и-евушек-работая-как-87397369"/>
          <p:cNvPicPr>
            <a:picLocks noChangeAspect="1" noChangeArrowheads="1"/>
          </p:cNvPicPr>
          <p:nvPr/>
        </p:nvPicPr>
        <p:blipFill>
          <a:blip r:embed="rId2" cstate="print"/>
          <a:srcRect l="66438" t="66438"/>
          <a:stretch>
            <a:fillRect/>
          </a:stretch>
        </p:blipFill>
        <p:spPr bwMode="auto">
          <a:xfrm>
            <a:off x="4427984" y="476672"/>
            <a:ext cx="1390650" cy="13906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504" y="502513"/>
            <a:ext cx="2808312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Полезные советы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родителям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Результатом осмысления зарубежного опыта, традиций народной педагогики, трудов отечественных педагогов, являются еще несколько практических советов родителям, которые стремятся воспитать социально адаптированных в современных экономических условиях детей. Эти советы — резуль­тат осмысления зарубежного опыта, традиций народной педагогики, тру­дов отечественных педагогов и мно­голетней работы с дошкольниками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  <a:r>
              <a: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1663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Буклет для родителей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7504" y="2564904"/>
            <a:ext cx="2808312" cy="24391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Рассказывайте детям о своей работе.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не осознают связь между трудом и деньгами, если не будут знать, кем работают их родители, как зарабатывают средства к существова­нию. Вы довольны своей работой и зарплатой? Поделитесь этой радостью с ребенком. Если работа вам не нравится, но приносит материальное благополучие, скажите об этом малы­шу. Он с детства должен знать, что та­кое «зарабатывать на жизнь». Работа должна не только нравиться, она должна «кормить». Эти старомодные истины о деньгах и труде помогут ва­шим детям с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тать самостоятельными.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987824" y="1872020"/>
            <a:ext cx="2808312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.Нескрывайте от детей свое материальное положение.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Конечно, ребенку нет необходи­мости вникать во все нюансы семей­ного бюджета, но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должен знать о материальном положении семьи и уважать, сохраняя в тайне доверен­ную ему информацию. Так вы нена­вязчиво объясните малышу, куда идут деньги, научите его соизмерять жела­ния с возможностями, мириться с не­которыми ограничениями. Наградой вам будут вопросы сына или дочери «а можем ли мы себе это позво­лить?», «не очень ли это дорого?».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 приучайте детей к излишествам.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Недопустимо, когда ребенок чуть ли не ежедневно получает от вас по­дарки и ни в чем не знает отказа. Он очень быстро привыкает к этому, его запросы расту. Подумайте о будущем. Научите малыша ограничивать себя.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012160" y="476672"/>
            <a:ext cx="2916832" cy="21929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.Формируйте у детей разум­ные потребности.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Как научить человека разумно тратить деньги? Только приучая ана­лизировать свои текущие расходы. Слушая детские «я хочу», почаще спрашивайте: «А зачем тебе это?» Де­ти должны стремиться делать покуп­ки, вместе с тем им даже полезно рас­страиваться из-за невозможности осуществить свое желание. Получая все по первому требованию, они пе­реходят грань разумного.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7504" y="4988257"/>
            <a:ext cx="2808312" cy="18697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Учите детей бережливости.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 оставляйте без внимания ис­порченные предметы, сломанные иг­рушки, разорванные книги. Покажите ребенку, как можно их починить. Если малыш будет видеть вашу заботу о продлении срока службы окружаю­щих вас и его предметов, он научится беречь не только свои, но и чужие ве­щи. Ваше равнодушие приведет к об­ратному результату.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012160" y="2636912"/>
            <a:ext cx="2952328" cy="39934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Помогите детям осознать стоимость вещей.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раннего возраста дети должны осознать стоимость вещей, которыми пользуются: игрушек, книг, одежды и т.д. Малыши не должны привыкать к тому, что все, что ломается, автомати­чески заменяется новым. В каждой вещи ребенок должен видеть цен­ность, которую кто-то создал своим трудом, а родители подкрепили ее своей работой, т.е. купили на зарабо­танные деньги.</a:t>
            </a:r>
            <a:endParaRPr lang="ru-RU" sz="3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Привлекайте детей к работе по дому.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Маленькие дети с удовольстви­ем помогают по дому. Самое глав­ное, позволить им это! И, конечно, похвалить, хотя детская работа да­лека от совершенства. Не забывайте, что ребенок может заниматься до­машней работой непродолжитель­ное время, поэтому, давая поруче­ние, рассчитывайте его силы. Посте­пенно у малыша разовьется само­дисциплина и он будет выполнять даже самую неинтересную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работу. В противном случае вы вырастите лен­тяя, не способного даже к самооб­служиванию.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20911"/>
          <a:stretch>
            <a:fillRect/>
          </a:stretch>
        </p:blipFill>
        <p:spPr bwMode="auto">
          <a:xfrm>
            <a:off x="5436096" y="3501008"/>
            <a:ext cx="304688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6632"/>
            <a:ext cx="24097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720075" cy="27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088232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b="19801"/>
          <a:stretch>
            <a:fillRect/>
          </a:stretch>
        </p:blipFill>
        <p:spPr bwMode="auto">
          <a:xfrm>
            <a:off x="3275856" y="260648"/>
            <a:ext cx="27609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ownloads\IMG_20210217_11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075806" cy="4101075"/>
          </a:xfrm>
          <a:prstGeom prst="rect">
            <a:avLst/>
          </a:prstGeom>
          <a:noFill/>
        </p:spPr>
      </p:pic>
      <p:pic>
        <p:nvPicPr>
          <p:cNvPr id="1027" name="Picture 3" descr="C:\Users\связной\Downloads\IMG_20210217_115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3147814" cy="4197085"/>
          </a:xfrm>
          <a:prstGeom prst="rect">
            <a:avLst/>
          </a:prstGeom>
          <a:noFill/>
        </p:spPr>
      </p:pic>
      <p:pic>
        <p:nvPicPr>
          <p:cNvPr id="1028" name="Picture 4" descr="C:\Users\связной\Downloads\IMG_20210217_115320.jpg"/>
          <p:cNvPicPr>
            <a:picLocks noChangeAspect="1" noChangeArrowheads="1"/>
          </p:cNvPicPr>
          <p:nvPr/>
        </p:nvPicPr>
        <p:blipFill>
          <a:blip r:embed="rId4" cstate="print"/>
          <a:srcRect l="12200" r="10801" b="21650"/>
          <a:stretch>
            <a:fillRect/>
          </a:stretch>
        </p:blipFill>
        <p:spPr bwMode="auto">
          <a:xfrm>
            <a:off x="3059832" y="2132856"/>
            <a:ext cx="3024336" cy="410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ownloads\IMG_20210217_115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273828" cy="4365104"/>
          </a:xfrm>
          <a:prstGeom prst="rect">
            <a:avLst/>
          </a:prstGeom>
          <a:noFill/>
        </p:spPr>
      </p:pic>
      <p:pic>
        <p:nvPicPr>
          <p:cNvPr id="2052" name="Picture 4" descr="C:\Users\связной\Downloads\IMG_20210217_115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3363838" cy="4485117"/>
          </a:xfrm>
          <a:prstGeom prst="rect">
            <a:avLst/>
          </a:prstGeom>
          <a:noFill/>
        </p:spPr>
      </p:pic>
      <p:pic>
        <p:nvPicPr>
          <p:cNvPr id="2053" name="Picture 5" descr="C:\Users\связной\Downloads\IMG_20210217_115358.jpg"/>
          <p:cNvPicPr>
            <a:picLocks noChangeAspect="1" noChangeArrowheads="1"/>
          </p:cNvPicPr>
          <p:nvPr/>
        </p:nvPicPr>
        <p:blipFill>
          <a:blip r:embed="rId4" cstate="print"/>
          <a:srcRect l="6601" r="13601"/>
          <a:stretch>
            <a:fillRect/>
          </a:stretch>
        </p:blipFill>
        <p:spPr bwMode="auto">
          <a:xfrm>
            <a:off x="2915816" y="1916832"/>
            <a:ext cx="3240360" cy="465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rombi\Desktop\работа с родителями по ф гр\finansovaya_gramotnost_blo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977" y="1668803"/>
            <a:ext cx="3322046" cy="43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316561"/>
          <a:ext cx="8352928" cy="6136774"/>
        </p:xfrm>
        <a:graphic>
          <a:graphicData uri="http://schemas.openxmlformats.org/drawingml/2006/table">
            <a:tbl>
              <a:tblPr/>
              <a:tblGrid>
                <a:gridCol w="1045860"/>
                <a:gridCol w="7307068"/>
              </a:tblGrid>
              <a:tr h="40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5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социологического опроса: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«Мой ребенок и финансовая грамота»,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"Зачем ребенку нужна финансовая грамотность"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Родительское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собрание "Когда следует начинать обучение детей финансовой грамотности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"Уроки финансовой грамотности в семье"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3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NewRomanPS-BoldMT"/>
                          <a:cs typeface="Times New Roman"/>
                        </a:rPr>
                        <a:t>Консультации и рекомендации для родителей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NewRomanPS-BoldMT"/>
                          <a:cs typeface="Times New Roman"/>
                        </a:rPr>
                        <a:t>Зачем нужна ребенку финансовая грамотность?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34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Круглый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стол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«Экономические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для детей: учим обращаться с деньгами»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9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Консультация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Рекомендации для родителей по воспитанию финансовой грамотности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9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Памятка "Советы родителям по финансовому воспитанию детей"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Буклет "Как научить детей контролировать свои финансы"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Буклет «Полезные советы родителям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Деловая игра для родителей «Азбука финансов»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9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ПАМЯТКА ДЛЯ РОДИТЕЛЕЙ «Практические  советы родителям,  воспитывающим социально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адаптированных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современных экономических </a:t>
                      </a:r>
                      <a:r>
                        <a:rPr lang="ru-RU" sz="1800" spc="-3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условиях детей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54" marR="2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209348"/>
            <a:ext cx="7632848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Организация и проведение социологического опроса: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«Мой ребенок и финансовая грамота»,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"Зачем ребенку нужна финансовая грамотность"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09819"/>
            <a:ext cx="8424936" cy="6740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для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ребенок и финансовая грамота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Вы относитесь к введению в группе нового образовательного курса по финансовой грамотности?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Вы думаете, с какого возраста нужно обучать детей экономике и финансам?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ли ваш ребёнок, что такое экономика?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ли детей знакомить с экономикой?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Прививаете ли вы ребёнку первоначальные экономические навыки в быту?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ли ваш ребёнок, что такое потребности?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ли Ваш ребенок о деньгах (что такое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деньги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какие они бывают (например, копейки, рубли), откуда берутся деньги, кто их зарабатывает в вашей семье  и т.п.?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ли детям рассказывать о деньгах?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ли дошкольники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карманные деньги?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Даете ли Вы ребенку деньги (например, чтобы он расплатился в магазине или, чтобы мог самостоятельно что-то купить)?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Замечаете ли вы интерес у ребенка к домашней работе?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ребенок относится к труду?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ли ребенок постоянные обязанности дома?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ли ребенок в процессе планирования предстоящих покупок?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Знают ли дети профессии родителей?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ли ребенок на, что тратятся деньги?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Рассказываете ли вы ребенку, откуда берутся деньги?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Формируете ли вы у ребенка основы финансовой грамотности? (Например, объясняете ему, что не можете купить слишком дорогую игрушку, или что родители ходят на работу, чтобы зарабатывать деньги)?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Считаете ли вы необходимым привитие ребенку основ финансовой грамотности? Если нет, то почему?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Готовы ли Вы вместе с детьми участвовать в обучающей программе по изучению финансовой грамоты?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247662"/>
            <a:ext cx="7128792" cy="57554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43734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Анкета для родителей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Экономическое воспитание детей дошкольного возраста»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1. Нужно ли детям рассказывать о деньгах?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2. Надо ли проводить работу с детьми проводить работу по финансовой грамотности?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3. Как вы относитесь с желанием детей иметь копилку?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4. Должны ли дошкольники иметь карманные деньги?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5. Умеет ли ребенок сам расплачиваться в магазине наличными?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6. Как ребенок относится к труду?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7. Участвует ли ребенок в процессе планирования предстоящих покупок?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8. Знают ли дети профессии родителей?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9. Знает ли ребенок на что тратятся деньги?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10. Рассказываете ли вы ребенку, откуда берутся деньги?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11. Имеет ли ребенок постоянные обязанности по дому?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rombi\Desktop\работа с родителями по ф гр\depositphotos_49602525-stock-illustration-boy-counting-the-money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4005064"/>
            <a:ext cx="2231647" cy="276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6435"/>
            <a:ext cx="9144000" cy="6432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одительское собрание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Уроки финансовой грамотности в семье»</a:t>
            </a:r>
            <a:endParaRPr lang="ru-RU" sz="2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родителей (законных представителей) с принципами финансового воспитания.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Обладание «имуществом» развивает в людях чувство ответственности за него, и это совсем не плохой путь к развитию самостоятельности мышления.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ринципы финансового воспитания: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1.Соблюдать гарантии неприкосновенности частной собственности.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Принять все убытки заранее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Всегда объяснять, почему потратить деньги можно именно таким образом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Четко соблюдать договоренность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Обязательно определять систему финансирования ребенка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финансового обучения ребенка в семье.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основании вышеизложенных принципов разработана система финансового обучения ребенка.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333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Карманные деньги -это те средства, распоряжаться которыми ребенок может по своему усмотрению,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средство развития определенных навыков,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333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напоминать ребенку почаще, что деньги -это средство для получения чего-то, а не цель сама по себе.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333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штрафов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-что-то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вроде деловой игры,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когда убытки хоть и не смертельные,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весьма неприятные.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52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Консультации и рекомендации для родителей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Зачем нужна ребенку финансовая грамотность?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149061"/>
            <a:ext cx="6984776" cy="3293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Для того, чтобы ребенок в будущем жил комфортной, обеспеченной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жизнью, родители должны объяснить своим детям следующие вопросы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про деньги: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. Что такое деньги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2. Где их взять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3. Как ими правильно распоряжаться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Если у ребенка не сформировать правильное представление о деньгах, то у него появится собственное, зачастую неверное мнение.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Дети должны осознавать, что денежные средства зарабатываются собственным трудом.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397847"/>
            <a:ext cx="849694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Объясните ребенку, как формируется стоимость товаров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 charset="-128"/>
                <a:cs typeface="Times New Roman" pitchFamily="18" charset="0"/>
              </a:rPr>
              <a:t>Очень важно объяснить ребенку, что абсолютно любой товар имеет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NewRomanPSMT" charset="-128"/>
                <a:cs typeface="Times New Roman" pitchFamily="18" charset="0"/>
              </a:rPr>
              <a:t>свою стоимость и откуда она берется.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      Дети просто обязаны знать ответы на следующие два вопроса: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NewRomanPSMT" charset="-128"/>
                <a:cs typeface="Times New Roman" pitchFamily="18" charset="0"/>
              </a:rPr>
              <a:t>1. Что такое стоимость товара?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NewRomanPSMT" charset="-128"/>
                <a:cs typeface="Times New Roman" pitchFamily="18" charset="0"/>
              </a:rPr>
              <a:t>2. Как формируется стоимость товара?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rombi\Desktop\работа с родителями по ф гр\дети-в-финансовом-собрании-е-а-ми-ых-ма-ьчиков-и-евушек-работая-как-873973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56" t="41797" r="33397" b="33931"/>
          <a:stretch>
            <a:fillRect/>
          </a:stretch>
        </p:blipFill>
        <p:spPr bwMode="auto">
          <a:xfrm>
            <a:off x="6516216" y="620688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826182"/>
            <a:ext cx="8496944" cy="5201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руглый стол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Экономические игры для детей: учим обращаться с деньгами»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Игры в магазине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откуда?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Составляем список покупок.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Какие бывают магазины?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Изучаем ценники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Делаем покупки самостоятельно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Планируем бюджет.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Игра в магазин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Ценники.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Полезные игры для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Копилка.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Экономические игры для детей, Экономические игры, игры для детей, Игры в магазине, Игра в магазин"/>
          <p:cNvPicPr/>
          <p:nvPr/>
        </p:nvPicPr>
        <p:blipFill>
          <a:blip r:embed="rId2" cstate="print"/>
          <a:srcRect l="23181" t="7725" r="18221" b="10300"/>
          <a:stretch>
            <a:fillRect/>
          </a:stretch>
        </p:blipFill>
        <p:spPr bwMode="auto">
          <a:xfrm>
            <a:off x="5220072" y="2708920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166328"/>
            <a:ext cx="8424936" cy="60324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Консультация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«Рекомендации для родителей по воспитанию финансовой грамотности»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Разговаривайте с детьми, отправляясь вместе с ними за покупками.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Возьмите ребенка в банк.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Поговорите с детьми о вложении денег.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Определите норму выдачи денег, и подарите ребенку копилку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Научите детей зарабатывать деньги.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Помогите детям определить цель, для достижения которой они будут откладывать деньги.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Покажите ребенку, как  пользоваться кредитной карточкой.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Вовлекайте детей в обсуждение семейного бюджета и планирование отпусков.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Расскажите детям о том, что такое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пожертвования на благотворительные цели.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Будьте для ребенка примером.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собственном примере демонстрируйте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своим детям, как следует относиться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деньгам. Научитесь осмотрительно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планировать семейный бюджет и разумно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копить средства.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1249</Words>
  <Application>Microsoft Office PowerPoint</Application>
  <PresentationFormat>Экран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связной</cp:lastModifiedBy>
  <cp:revision>42</cp:revision>
  <dcterms:created xsi:type="dcterms:W3CDTF">2020-03-23T13:02:49Z</dcterms:created>
  <dcterms:modified xsi:type="dcterms:W3CDTF">2021-02-18T07:54:15Z</dcterms:modified>
</cp:coreProperties>
</file>