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1" r:id="rId5"/>
    <p:sldId id="260" r:id="rId6"/>
    <p:sldId id="261" r:id="rId7"/>
    <p:sldId id="264" r:id="rId8"/>
    <p:sldId id="262" r:id="rId9"/>
    <p:sldId id="268" r:id="rId10"/>
    <p:sldId id="270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166"/>
            <a:ext cx="7920880" cy="350388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6000" b="1" dirty="0" smtClean="0">
                <a:latin typeface="Comic Sans MS" pitchFamily="66" charset="0"/>
              </a:rPr>
              <a:t>«Новинки закаливающего оборудования»</a:t>
            </a:r>
            <a:endParaRPr lang="ru-RU" sz="60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3714776" cy="10001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Заятникова Е. 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Белоусова М.Н.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Гимнастика для глаз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http://kolokolchik237.ru/uploads/posts/2014-11/1415457241_gimnastika_dlya_glaz_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30313">
            <a:off x="375096" y="2166743"/>
            <a:ext cx="2297228" cy="16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bcd/00133224-9ce016db/hello_html_m196daa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3946">
            <a:off x="1558812" y="3435201"/>
            <a:ext cx="2221410" cy="166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1.bp.blogspot.com/-pMPc9iTg6LI/XsZ9s8J_dDI/AAAAAAAAA1A/76Tf0qy12mIaHBmjpPqAEgsfsileLR3DgCLcBGAsYHQ/s1600/1415457203_gimnastika_dlya_glaz_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81818">
            <a:off x="1958708" y="1484622"/>
            <a:ext cx="2221410" cy="166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chool76-tmn.org.ru/sites/default/files/gallery/gimasnie.jpg"/>
          <p:cNvPicPr/>
          <p:nvPr/>
        </p:nvPicPr>
        <p:blipFill>
          <a:blip r:embed="rId5" cstate="print"/>
          <a:srcRect t="69176"/>
          <a:stretch>
            <a:fillRect/>
          </a:stretch>
        </p:blipFill>
        <p:spPr bwMode="auto">
          <a:xfrm rot="780060">
            <a:off x="4833452" y="1590385"/>
            <a:ext cx="3666010" cy="14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chool76-tmn.org.ru/sites/default/files/gallery/gimasnie.jpg"/>
          <p:cNvPicPr/>
          <p:nvPr/>
        </p:nvPicPr>
        <p:blipFill>
          <a:blip r:embed="rId5" cstate="print"/>
          <a:srcRect t="39606" b="30287"/>
          <a:stretch>
            <a:fillRect/>
          </a:stretch>
        </p:blipFill>
        <p:spPr bwMode="auto">
          <a:xfrm rot="1180447">
            <a:off x="5267953" y="2785595"/>
            <a:ext cx="3243084" cy="127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chool76-tmn.org.ru/sites/default/files/gallery/gimasnie.jpg"/>
          <p:cNvPicPr/>
          <p:nvPr/>
        </p:nvPicPr>
        <p:blipFill>
          <a:blip r:embed="rId5" cstate="print"/>
          <a:srcRect t="15233" b="59857"/>
          <a:stretch>
            <a:fillRect/>
          </a:stretch>
        </p:blipFill>
        <p:spPr bwMode="auto">
          <a:xfrm rot="1152443">
            <a:off x="4259359" y="3242945"/>
            <a:ext cx="3017938" cy="12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chool76-tmn.org.ru/sites/default/files/gallery/gimasnie.jpg"/>
          <p:cNvPicPr/>
          <p:nvPr/>
        </p:nvPicPr>
        <p:blipFill>
          <a:blip r:embed="rId5" cstate="print"/>
          <a:srcRect b="82706"/>
          <a:stretch>
            <a:fillRect/>
          </a:stretch>
        </p:blipFill>
        <p:spPr bwMode="auto">
          <a:xfrm rot="1374162">
            <a:off x="4445140" y="4653965"/>
            <a:ext cx="3882034" cy="8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Ворота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связной\Downloads\IMG_20210210_13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980260" cy="2985195"/>
          </a:xfrm>
          <a:prstGeom prst="rect">
            <a:avLst/>
          </a:prstGeom>
          <a:noFill/>
        </p:spPr>
      </p:pic>
      <p:pic>
        <p:nvPicPr>
          <p:cNvPr id="2051" name="Picture 3" descr="C:\Users\связной\Downloads\IMG-20210210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6572296" cy="32861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СПАСИБО</a:t>
            </a:r>
            <a:b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ЗА</a:t>
            </a:r>
            <a:b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ВНИМАНИЕ!</a:t>
            </a:r>
            <a:endParaRPr lang="ru-RU" sz="6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166"/>
            <a:ext cx="8208912" cy="12716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Методы закаливания в группе раннего возраста 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920880" cy="49685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 Утренняя гимнастика.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 Одежда в группе и на улице по погоде.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 Прогулки каждый день с подвижными играми.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 Хождение босиком до и после сна.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  Гимнастика и хождение по ребристым дорожкам.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Фитонциды – лук, чеснок.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</a:rPr>
              <a:t> Умывание холодной водой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правила закаливания ребенка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25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6300" b="1" dirty="0" smtClean="0"/>
              <a:t>Приступать к закаливанию можно в любое время года.</a:t>
            </a:r>
          </a:p>
          <a:p>
            <a:pPr>
              <a:buFont typeface="Wingdings" pitchFamily="2" charset="2"/>
              <a:buChar char="Ø"/>
            </a:pPr>
            <a:r>
              <a:rPr lang="ru-RU" sz="6300" b="1" dirty="0" smtClean="0"/>
              <a:t> Закаливание эффективно только тогда, когда его проводят систематически; без постоянного подкрепления достигнутые результаты снижаются.</a:t>
            </a:r>
          </a:p>
          <a:p>
            <a:pPr>
              <a:buFont typeface="Wingdings" pitchFamily="2" charset="2"/>
              <a:buChar char="Ø"/>
            </a:pPr>
            <a:r>
              <a:rPr lang="ru-RU" sz="6300" b="1" dirty="0" smtClean="0"/>
              <a:t>Нельзя резко увеличивать продолжительность и силу закаливающих воздействий. Нарушение принципа постепенности может вызвать п5ереохлаждение и заболевание ребенка.</a:t>
            </a:r>
          </a:p>
          <a:p>
            <a:pPr>
              <a:buFont typeface="Wingdings" pitchFamily="2" charset="2"/>
              <a:buChar char="Ø"/>
            </a:pPr>
            <a:r>
              <a:rPr lang="ru-RU" sz="6300" b="1" dirty="0" smtClean="0"/>
              <a:t>Закаливающие процедуры нельзя начинать если ребенок болен.</a:t>
            </a:r>
          </a:p>
          <a:p>
            <a:pPr>
              <a:buFont typeface="Wingdings" pitchFamily="2" charset="2"/>
              <a:buChar char="Ø"/>
            </a:pPr>
            <a:r>
              <a:rPr lang="ru-RU" sz="6300" b="1" dirty="0" smtClean="0"/>
              <a:t>Эффективность закаливающих процедур увеличивается, если их проводят комплексно.</a:t>
            </a:r>
          </a:p>
          <a:p>
            <a:pPr>
              <a:buFont typeface="Wingdings" pitchFamily="2" charset="2"/>
              <a:buChar char="Ø"/>
            </a:pPr>
            <a:r>
              <a:rPr lang="ru-RU" sz="6300" b="1" dirty="0" smtClean="0"/>
              <a:t>Процедура должна нравиться ребенку, вызывать положительные эмоции.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Дорожка здоровья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95736" y="3429000"/>
            <a:ext cx="6491064" cy="2697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связной\Desktop\закаливание\IMG_20210208_155253 (1).jpg"/>
          <p:cNvPicPr>
            <a:picLocks noChangeAspect="1" noChangeArrowheads="1"/>
          </p:cNvPicPr>
          <p:nvPr/>
        </p:nvPicPr>
        <p:blipFill>
          <a:blip r:embed="rId2" cstate="print"/>
          <a:srcRect l="14557" t="12121" r="38131" b="27272"/>
          <a:stretch>
            <a:fillRect/>
          </a:stretch>
        </p:blipFill>
        <p:spPr bwMode="auto">
          <a:xfrm>
            <a:off x="539552" y="1102588"/>
            <a:ext cx="2808312" cy="3766572"/>
          </a:xfrm>
          <a:prstGeom prst="rect">
            <a:avLst/>
          </a:prstGeom>
          <a:noFill/>
        </p:spPr>
      </p:pic>
      <p:pic>
        <p:nvPicPr>
          <p:cNvPr id="7" name="Picture 3" descr="C:\Users\связной\Desktop\закаливание\IMG_20210208_155259.jpg"/>
          <p:cNvPicPr>
            <a:picLocks noChangeAspect="1" noChangeArrowheads="1"/>
          </p:cNvPicPr>
          <p:nvPr/>
        </p:nvPicPr>
        <p:blipFill>
          <a:blip r:embed="rId3" cstate="print"/>
          <a:srcRect l="22764" t="8536" r="12738" b="10367"/>
          <a:stretch>
            <a:fillRect/>
          </a:stretch>
        </p:blipFill>
        <p:spPr bwMode="auto">
          <a:xfrm>
            <a:off x="5508104" y="1268760"/>
            <a:ext cx="3240360" cy="4587333"/>
          </a:xfrm>
          <a:prstGeom prst="rect">
            <a:avLst/>
          </a:prstGeom>
          <a:noFill/>
        </p:spPr>
      </p:pic>
      <p:pic>
        <p:nvPicPr>
          <p:cNvPr id="1026" name="Picture 2" descr="C:\Users\связной\Downloads\IMG_20210211_121721.jpg"/>
          <p:cNvPicPr>
            <a:picLocks noChangeAspect="1" noChangeArrowheads="1"/>
          </p:cNvPicPr>
          <p:nvPr/>
        </p:nvPicPr>
        <p:blipFill>
          <a:blip r:embed="rId4" cstate="print"/>
          <a:srcRect l="20863" t="40550" r="12201" b="5901"/>
          <a:stretch>
            <a:fillRect/>
          </a:stretch>
        </p:blipFill>
        <p:spPr bwMode="auto">
          <a:xfrm>
            <a:off x="2339752" y="3573016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связной\Desktop\закаливание\IMG_20210208_155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535487" cy="4713982"/>
          </a:xfrm>
          <a:prstGeom prst="rect">
            <a:avLst/>
          </a:prstGeom>
          <a:noFill/>
        </p:spPr>
      </p:pic>
      <p:pic>
        <p:nvPicPr>
          <p:cNvPr id="2051" name="Picture 3" descr="C:\Users\связной\Desktop\закаливание\IMG-20210204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579862" cy="477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Профилактика плоскостопия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связной\Desktop\закаливание\IMG_20210201_12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547997" cy="3410998"/>
          </a:xfrm>
          <a:prstGeom prst="rect">
            <a:avLst/>
          </a:prstGeom>
          <a:noFill/>
        </p:spPr>
      </p:pic>
      <p:pic>
        <p:nvPicPr>
          <p:cNvPr id="8" name="Picture 2" descr="C:\Users\связной\Desktop\закаливание\IMG_20210202_1558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4459778" cy="334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Водные процедуры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связной\Desktop\закаливание\IMG_20210202_155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10496" cy="4813995"/>
          </a:xfrm>
          <a:prstGeom prst="rect">
            <a:avLst/>
          </a:prstGeom>
          <a:noFill/>
        </p:spPr>
      </p:pic>
      <p:pic>
        <p:nvPicPr>
          <p:cNvPr id="3075" name="Picture 3" descr="C:\Users\связной\Desktop\закаливание\IMG_20210202_15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4540352" cy="34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2146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Массажная рукавичка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связной\Desktop\закаливание\IMG_20210202_155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4128458" cy="3096344"/>
          </a:xfrm>
          <a:prstGeom prst="rect">
            <a:avLst/>
          </a:prstGeom>
          <a:noFill/>
        </p:spPr>
      </p:pic>
      <p:pic>
        <p:nvPicPr>
          <p:cNvPr id="5123" name="Picture 3" descr="C:\Users\связной\Desktop\закаливание\IMG_20210208_144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01614" y="2451314"/>
            <a:ext cx="3273828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Дыхательная гимнастика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связной\Downloads\IMG_20210209_094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7" t="2223" r="2270" b="16636"/>
          <a:stretch>
            <a:fillRect/>
          </a:stretch>
        </p:blipFill>
        <p:spPr bwMode="auto">
          <a:xfrm>
            <a:off x="755576" y="1196752"/>
            <a:ext cx="3648405" cy="2736304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закаливание\IMG-58b76de24e737832f33693b6082d0228-V.jpg"/>
          <p:cNvPicPr>
            <a:picLocks noChangeAspect="1" noChangeArrowheads="1"/>
          </p:cNvPicPr>
          <p:nvPr/>
        </p:nvPicPr>
        <p:blipFill>
          <a:blip r:embed="rId3" cstate="print"/>
          <a:srcRect t="31100" b="18501"/>
          <a:stretch>
            <a:fillRect/>
          </a:stretch>
        </p:blipFill>
        <p:spPr bwMode="auto">
          <a:xfrm>
            <a:off x="4283968" y="1196752"/>
            <a:ext cx="4505697" cy="4037048"/>
          </a:xfrm>
          <a:prstGeom prst="rect">
            <a:avLst/>
          </a:prstGeom>
          <a:noFill/>
        </p:spPr>
      </p:pic>
      <p:pic>
        <p:nvPicPr>
          <p:cNvPr id="1028" name="Picture 4" descr="C:\Users\связной\Downloads\IMG_20210210_123340.jpg"/>
          <p:cNvPicPr>
            <a:picLocks noChangeAspect="1" noChangeArrowheads="1"/>
          </p:cNvPicPr>
          <p:nvPr/>
        </p:nvPicPr>
        <p:blipFill>
          <a:blip r:embed="rId4" cstate="print"/>
          <a:srcRect l="8001" t="12201" r="3801" b="11150"/>
          <a:stretch>
            <a:fillRect/>
          </a:stretch>
        </p:blipFill>
        <p:spPr bwMode="auto">
          <a:xfrm rot="5400000">
            <a:off x="607615" y="2280817"/>
            <a:ext cx="2672187" cy="3096344"/>
          </a:xfrm>
          <a:prstGeom prst="rect">
            <a:avLst/>
          </a:prstGeom>
          <a:noFill/>
        </p:spPr>
      </p:pic>
      <p:pic>
        <p:nvPicPr>
          <p:cNvPr id="2050" name="Picture 2" descr="C:\Users\связной\Downloads\IMG_20210211_081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160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«Новинки закаливающего оборудования»</vt:lpstr>
      <vt:lpstr>Методы закаливания в группе раннего возраста </vt:lpstr>
      <vt:lpstr>Основные правила закаливания ребенка</vt:lpstr>
      <vt:lpstr>Дорожка здоровья</vt:lpstr>
      <vt:lpstr> </vt:lpstr>
      <vt:lpstr> Профилактика плоскостопия</vt:lpstr>
      <vt:lpstr>Водные процедуры</vt:lpstr>
      <vt:lpstr>Массажная рукавичка</vt:lpstr>
      <vt:lpstr>Дыхательная гимнастика</vt:lpstr>
      <vt:lpstr>Гимнастика для глаз</vt:lpstr>
      <vt:lpstr>Ворота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из опыта работы  по теме «Организация работы с родителями по созданию развивающей предметно-пространственной среды»</dc:title>
  <dc:creator>связной</dc:creator>
  <cp:lastModifiedBy>связной</cp:lastModifiedBy>
  <cp:revision>14</cp:revision>
  <dcterms:modified xsi:type="dcterms:W3CDTF">2021-02-11T07:34:22Z</dcterms:modified>
</cp:coreProperties>
</file>